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8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atalie Myers" initials="NM" lastIdx="1" clrIdx="0">
    <p:extLst>
      <p:ext uri="{19B8F6BF-5375-455C-9EA6-DF929625EA0E}">
        <p15:presenceInfo xmlns:p15="http://schemas.microsoft.com/office/powerpoint/2012/main" userId="f3b03fff042a006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0DE99F-0D87-714D-B4D9-212CE1AECC8D}" type="datetimeFigureOut">
              <a:rPr lang="en-US" smtClean="0"/>
              <a:t>1/28/20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FBC46F-D41A-8045-9CC7-69641FF70F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0204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FBC46F-D41A-8045-9CC7-69641FF70F0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23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384086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303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280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7570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8683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818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9107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955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62093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884F1-FFEA-405F-9602-3DCA865EDA4E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4693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7E18DB4A-8810-4A10-AD5C-D5E2C667F5B3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622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3488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94" r:id="rId6"/>
    <p:sldLayoutId id="2147483795" r:id="rId7"/>
    <p:sldLayoutId id="2147483796" r:id="rId8"/>
    <p:sldLayoutId id="2147483797" r:id="rId9"/>
    <p:sldLayoutId id="2147483798" r:id="rId10"/>
    <p:sldLayoutId id="2147483799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3">
            <a:extLst>
              <a:ext uri="{FF2B5EF4-FFF2-40B4-BE49-F238E27FC236}">
                <a16:creationId xmlns:a16="http://schemas.microsoft.com/office/drawing/2014/main" id="{C0F0C181-7040-4422-A03D-688CA84467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9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D632794-4634-8A4B-86BE-6E82F6D075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3026535"/>
            <a:ext cx="10965141" cy="2554565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Data analytics  -  project 2</a:t>
            </a:r>
            <a:br>
              <a:rPr lang="en-US" sz="4000" dirty="0">
                <a:solidFill>
                  <a:schemeClr val="tx1"/>
                </a:solidFill>
              </a:rPr>
            </a:br>
            <a:r>
              <a:rPr lang="en-US" sz="4000" dirty="0"/>
              <a:t>USA Fast Food Restaurant Analysis</a:t>
            </a:r>
            <a:endParaRPr lang="en-US" sz="4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1C2F4C-67AB-F840-8E1A-DD0EB31C58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5660963"/>
            <a:ext cx="10965142" cy="90726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Matthew Kennedy, Natalie Myers, Myles Bridges, </a:t>
            </a:r>
            <a:r>
              <a:rPr lang="en-US" dirty="0" err="1">
                <a:solidFill>
                  <a:schemeClr val="bg1"/>
                </a:solidFill>
              </a:rPr>
              <a:t>Sedra</a:t>
            </a:r>
            <a:r>
              <a:rPr lang="en-US" dirty="0">
                <a:solidFill>
                  <a:schemeClr val="bg1"/>
                </a:solidFill>
              </a:rPr>
              <a:t> Kurdi </a:t>
            </a:r>
          </a:p>
        </p:txBody>
      </p:sp>
    </p:spTree>
    <p:extLst>
      <p:ext uri="{BB962C8B-B14F-4D97-AF65-F5344CB8AC3E}">
        <p14:creationId xmlns:p14="http://schemas.microsoft.com/office/powerpoint/2010/main" val="37658552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D3A26-F437-B240-A261-2417DD278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1124999"/>
            <a:ext cx="4076149" cy="4608003"/>
          </a:xfrm>
        </p:spPr>
        <p:txBody>
          <a:bodyPr anchor="ctr">
            <a:normAutofit/>
          </a:bodyPr>
          <a:lstStyle/>
          <a:p>
            <a:pPr algn="ctr"/>
            <a:r>
              <a:rPr lang="en-US" sz="4500" dirty="0">
                <a:solidFill>
                  <a:schemeClr val="accent1"/>
                </a:solidFill>
              </a:rPr>
              <a:t>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8CD30-3836-A641-B0D5-79A45AA6B9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7586" y="1124998"/>
            <a:ext cx="6493222" cy="4608003"/>
          </a:xfrm>
        </p:spPr>
        <p:txBody>
          <a:bodyPr>
            <a:normAutofit/>
          </a:bodyPr>
          <a:lstStyle/>
          <a:p>
            <a:r>
              <a:rPr lang="en-US" sz="2400" dirty="0"/>
              <a:t>This dataset is a list of 10,000 fast food restaurants located in the US (from December 2018  - May 2019)</a:t>
            </a:r>
          </a:p>
          <a:p>
            <a:r>
              <a:rPr lang="en-US" sz="2400" dirty="0"/>
              <a:t>Taken from Datafiniti's Business Database in CSV format</a:t>
            </a:r>
          </a:p>
          <a:p>
            <a:r>
              <a:rPr lang="en-US" sz="2400" dirty="0"/>
              <a:t>Data includes such information as:</a:t>
            </a:r>
          </a:p>
          <a:p>
            <a:pPr lvl="1"/>
            <a:r>
              <a:rPr lang="en-US" sz="2000" dirty="0"/>
              <a:t>City, zip code, latitude &amp; longitude, name of restaurant, category, state, website URL, and ID</a:t>
            </a:r>
          </a:p>
        </p:txBody>
      </p:sp>
    </p:spTree>
    <p:extLst>
      <p:ext uri="{BB962C8B-B14F-4D97-AF65-F5344CB8AC3E}">
        <p14:creationId xmlns:p14="http://schemas.microsoft.com/office/powerpoint/2010/main" val="36213341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C1FF84-7378-0D4C-89DC-08D967532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873" y="1586484"/>
            <a:ext cx="3685032" cy="3685032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 dirty="0">
                <a:solidFill>
                  <a:srgbClr val="FFFFFF"/>
                </a:solidFill>
              </a:rPr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0F76B5-D19B-504B-BFF0-45B39EF48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1695" y="1402080"/>
            <a:ext cx="5320696" cy="4053840"/>
          </a:xfrm>
        </p:spPr>
        <p:txBody>
          <a:bodyPr anchor="ctr">
            <a:normAutofit/>
          </a:bodyPr>
          <a:lstStyle/>
          <a:p>
            <a:r>
              <a:rPr lang="en-US" dirty="0"/>
              <a:t>Import data into a SQL database and clean</a:t>
            </a:r>
          </a:p>
          <a:p>
            <a:r>
              <a:rPr lang="en-US" dirty="0"/>
              <a:t>Extract useful data – zip code, coordinates, name of fast food restaurant, and state</a:t>
            </a:r>
          </a:p>
          <a:p>
            <a:r>
              <a:rPr lang="en-US" dirty="0"/>
              <a:t>Create an API in flask to retrieve information from database and display in HTML formatted webpage</a:t>
            </a:r>
          </a:p>
          <a:p>
            <a:r>
              <a:rPr lang="en-US" dirty="0"/>
              <a:t> Utilize </a:t>
            </a:r>
            <a:r>
              <a:rPr lang="en-US" dirty="0" err="1"/>
              <a:t>charts.js</a:t>
            </a:r>
            <a:r>
              <a:rPr lang="en-US" dirty="0"/>
              <a:t> (JavaScript library) to create an interactive bar graph and pie graph of relevant data</a:t>
            </a:r>
          </a:p>
          <a:p>
            <a:r>
              <a:rPr lang="en-US" dirty="0"/>
              <a:t>Utilize </a:t>
            </a:r>
            <a:r>
              <a:rPr lang="en-US" dirty="0" err="1"/>
              <a:t>mapbox</a:t>
            </a:r>
            <a:r>
              <a:rPr lang="en-US" dirty="0"/>
              <a:t> through leaflet to display an interactive map of each state with markers and popups representing each restaurant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3139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AB2E64-8866-D546-8C1A-47BD0ED28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5893" y="121497"/>
            <a:ext cx="9440214" cy="1477394"/>
          </a:xfrm>
          <a:solidFill>
            <a:srgbClr val="FFFFFF"/>
          </a:solidFill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Process – ETL</a:t>
            </a:r>
            <a:br>
              <a:rPr lang="en-US" dirty="0"/>
            </a:br>
            <a:r>
              <a:rPr lang="en-US" sz="2000" dirty="0"/>
              <a:t>import and clean data with python in </a:t>
            </a:r>
            <a:r>
              <a:rPr lang="en-US" sz="2000" dirty="0" err="1"/>
              <a:t>jupyter</a:t>
            </a:r>
            <a:r>
              <a:rPr lang="en-US" sz="2000" dirty="0"/>
              <a:t> notebook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57CE73A-D217-2043-A045-B9A272EEC7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22401" y="1886047"/>
            <a:ext cx="8147197" cy="4398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036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AFA1CF-2482-824F-B004-FEFC19E95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067" y="1467723"/>
            <a:ext cx="4486656" cy="1141497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C35038A-572A-0244-BF3F-0BAB073F66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35783" y="1359159"/>
            <a:ext cx="7356217" cy="1586263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8B152E4-6C4E-E642-8C65-B82765E0F7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3015" y="3196241"/>
            <a:ext cx="4140708" cy="2194036"/>
          </a:xfrm>
        </p:spPr>
        <p:txBody>
          <a:bodyPr>
            <a:normAutofit/>
          </a:bodyPr>
          <a:lstStyle/>
          <a:p>
            <a:pPr marL="285750" indent="-285750" algn="l">
              <a:buFont typeface="Wingdings" pitchFamily="2" charset="2"/>
              <a:buChar char="v"/>
            </a:pPr>
            <a:r>
              <a:rPr lang="en-US" sz="2000" dirty="0"/>
              <a:t>Create flask environment that calls tables from PostgreSQL database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2000" dirty="0"/>
              <a:t>Convert to JSON object via Python dictionary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B77019E-283F-1846-A4EF-819BDEA1E1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363" y="3331276"/>
            <a:ext cx="6133570" cy="302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765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90C16-924B-4A47-B673-5DF20A8D89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2FB3831-A67F-6444-888C-A7FBA49F14E4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F3F8D4-108E-1548-B601-76AD10D11C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08523" y="3549918"/>
            <a:ext cx="4494997" cy="2477395"/>
          </a:xfrm>
        </p:spPr>
        <p:txBody>
          <a:bodyPr>
            <a:noAutofit/>
          </a:bodyPr>
          <a:lstStyle/>
          <a:p>
            <a:r>
              <a:rPr lang="en-US" sz="2000" dirty="0"/>
              <a:t>Using </a:t>
            </a:r>
            <a:r>
              <a:rPr lang="en-US" sz="2000" dirty="0" err="1"/>
              <a:t>charts.js</a:t>
            </a:r>
            <a:r>
              <a:rPr lang="en-US" sz="2000" dirty="0"/>
              <a:t> library – create a bar &amp; doughnut chart of top fast food chains per selected state</a:t>
            </a:r>
          </a:p>
          <a:p>
            <a:r>
              <a:rPr lang="en-US" sz="2000" dirty="0"/>
              <a:t>Also create a bar and doughnut chart of the zip codes with the most fast food restaurants within a selected state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946F579-80D0-364C-AC8F-B9EBE0053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979" y="3920850"/>
            <a:ext cx="6299200" cy="27177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CA0C42-7A60-DD44-8932-A31A0426C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979" y="786187"/>
            <a:ext cx="6299200" cy="2915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712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2901DB0-F6C4-ED4D-9CC7-D5D093DA1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727626"/>
            <a:ext cx="7729728" cy="1188720"/>
          </a:xfrm>
        </p:spPr>
        <p:txBody>
          <a:bodyPr>
            <a:normAutofit fontScale="90000"/>
          </a:bodyPr>
          <a:lstStyle/>
          <a:p>
            <a:r>
              <a:rPr lang="en-US" dirty="0"/>
              <a:t>Process – </a:t>
            </a:r>
            <a:br>
              <a:rPr lang="en-US" dirty="0"/>
            </a:br>
            <a:r>
              <a:rPr lang="en-US" sz="2200" dirty="0"/>
              <a:t>with a </a:t>
            </a:r>
            <a:r>
              <a:rPr lang="en-US" sz="2200" dirty="0" err="1"/>
              <a:t>mapbox</a:t>
            </a:r>
            <a:r>
              <a:rPr lang="en-US" sz="2200" dirty="0"/>
              <a:t> </a:t>
            </a:r>
            <a:r>
              <a:rPr lang="en-US" sz="2200" dirty="0" err="1"/>
              <a:t>api</a:t>
            </a:r>
            <a:r>
              <a:rPr lang="en-US" sz="2200" dirty="0"/>
              <a:t> call use leaflet to display a view of fast food markers by state</a:t>
            </a: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4EBF4E15-4200-194F-AB7F-7CB77C9931D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765954" y="2153412"/>
            <a:ext cx="6660092" cy="4460681"/>
          </a:xfrm>
        </p:spPr>
      </p:pic>
    </p:spTree>
    <p:extLst>
      <p:ext uri="{BB962C8B-B14F-4D97-AF65-F5344CB8AC3E}">
        <p14:creationId xmlns:p14="http://schemas.microsoft.com/office/powerpoint/2010/main" val="1956947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530FE0-C542-45A1-BCD8-935787009C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51" y="640080"/>
            <a:ext cx="8924024" cy="5200996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0543" y="825096"/>
            <a:ext cx="8549640" cy="483096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50B089E-B77B-0149-8DC3-CA34804078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6984" y="1283546"/>
            <a:ext cx="5715917" cy="3914063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404040"/>
                </a:solidFill>
              </a:rPr>
              <a:t>Python</a:t>
            </a:r>
          </a:p>
          <a:p>
            <a:r>
              <a:rPr lang="en-US" sz="2000" dirty="0" err="1">
                <a:solidFill>
                  <a:srgbClr val="404040"/>
                </a:solidFill>
              </a:rPr>
              <a:t>Jupyter</a:t>
            </a:r>
            <a:r>
              <a:rPr lang="en-US" sz="2000" dirty="0">
                <a:solidFill>
                  <a:srgbClr val="404040"/>
                </a:solidFill>
              </a:rPr>
              <a:t> Notebook</a:t>
            </a:r>
          </a:p>
          <a:p>
            <a:r>
              <a:rPr lang="en-US" sz="2000" dirty="0">
                <a:solidFill>
                  <a:srgbClr val="404040"/>
                </a:solidFill>
              </a:rPr>
              <a:t>SQL – PostgreSQL</a:t>
            </a:r>
          </a:p>
          <a:p>
            <a:r>
              <a:rPr lang="en-US" sz="2000" dirty="0" err="1">
                <a:solidFill>
                  <a:srgbClr val="404040"/>
                </a:solidFill>
              </a:rPr>
              <a:t>VSCode</a:t>
            </a:r>
            <a:endParaRPr lang="en-US" sz="2000" dirty="0">
              <a:solidFill>
                <a:srgbClr val="404040"/>
              </a:solidFill>
            </a:endParaRPr>
          </a:p>
          <a:p>
            <a:r>
              <a:rPr lang="en-US" sz="2000" dirty="0">
                <a:solidFill>
                  <a:srgbClr val="404040"/>
                </a:solidFill>
              </a:rPr>
              <a:t>Flask</a:t>
            </a:r>
          </a:p>
          <a:p>
            <a:r>
              <a:rPr lang="en-US" sz="2000" dirty="0">
                <a:solidFill>
                  <a:srgbClr val="404040"/>
                </a:solidFill>
              </a:rPr>
              <a:t>HTML</a:t>
            </a:r>
          </a:p>
          <a:p>
            <a:r>
              <a:rPr lang="en-US" sz="2000" dirty="0">
                <a:solidFill>
                  <a:srgbClr val="404040"/>
                </a:solidFill>
              </a:rPr>
              <a:t>Leaflet</a:t>
            </a:r>
          </a:p>
          <a:p>
            <a:r>
              <a:rPr lang="en-US" sz="2000" dirty="0" err="1">
                <a:solidFill>
                  <a:srgbClr val="404040"/>
                </a:solidFill>
              </a:rPr>
              <a:t>Chart.js</a:t>
            </a:r>
            <a:endParaRPr lang="en-US" sz="2000" dirty="0">
              <a:solidFill>
                <a:srgbClr val="404040"/>
              </a:solidFill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AC87F6E-526A-49B5-995D-42DB656594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76718" y="1443035"/>
            <a:ext cx="3971932" cy="3971930"/>
          </a:xfrm>
          <a:prstGeom prst="ellipse">
            <a:avLst/>
          </a:prstGeom>
          <a:solidFill>
            <a:srgbClr val="FFFFFF"/>
          </a:solidFill>
          <a:ln w="317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C6556DB-B33B-1A4B-BF40-AA9E7A9BF4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20168" y="1586484"/>
            <a:ext cx="3685032" cy="368503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>
            <a:normAutofit/>
          </a:bodyPr>
          <a:lstStyle/>
          <a:p>
            <a:r>
              <a:rPr lang="en-US" sz="3000" dirty="0">
                <a:solidFill>
                  <a:srgbClr val="FFFFFF"/>
                </a:solidFill>
              </a:rPr>
              <a:t>Review of methods used </a:t>
            </a:r>
          </a:p>
        </p:txBody>
      </p:sp>
    </p:spTree>
    <p:extLst>
      <p:ext uri="{BB962C8B-B14F-4D97-AF65-F5344CB8AC3E}">
        <p14:creationId xmlns:p14="http://schemas.microsoft.com/office/powerpoint/2010/main" val="20267029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723F7-0CAE-6C45-8BDB-1C139CD925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Dashboard demo</a:t>
            </a:r>
          </a:p>
        </p:txBody>
      </p:sp>
    </p:spTree>
    <p:extLst>
      <p:ext uri="{BB962C8B-B14F-4D97-AF65-F5344CB8AC3E}">
        <p14:creationId xmlns:p14="http://schemas.microsoft.com/office/powerpoint/2010/main" val="288877569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275</Words>
  <Application>Microsoft Macintosh PowerPoint</Application>
  <PresentationFormat>Widescreen</PresentationFormat>
  <Paragraphs>32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Gill Sans MT</vt:lpstr>
      <vt:lpstr>Wingdings</vt:lpstr>
      <vt:lpstr>Parcel</vt:lpstr>
      <vt:lpstr>Data analytics  -  project 2 USA Fast Food Restaurant Analysis</vt:lpstr>
      <vt:lpstr>Dataset</vt:lpstr>
      <vt:lpstr>Goals</vt:lpstr>
      <vt:lpstr>Process – ETL import and clean data with python in jupyter notebook</vt:lpstr>
      <vt:lpstr>Process</vt:lpstr>
      <vt:lpstr>Process</vt:lpstr>
      <vt:lpstr>Process –  with a mapbox api call use leaflet to display a view of fast food markers by state</vt:lpstr>
      <vt:lpstr>Review of methods used </vt:lpstr>
      <vt:lpstr>Dashboard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 -  project 2 USA Fast Food Restaurant Analysis</dc:title>
  <dc:creator>Natalie Myers</dc:creator>
  <cp:lastModifiedBy>Natalie Myers</cp:lastModifiedBy>
  <cp:revision>6</cp:revision>
  <dcterms:created xsi:type="dcterms:W3CDTF">2020-01-29T00:44:08Z</dcterms:created>
  <dcterms:modified xsi:type="dcterms:W3CDTF">2020-01-29T00:54:36Z</dcterms:modified>
</cp:coreProperties>
</file>